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50" d="100"/>
          <a:sy n="50" d="100"/>
        </p:scale>
        <p:origin x="1092" y="3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306662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careerbridge.in/events-for-the-month/usa-edu-fair-2023/114" TargetMode="Externa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careerbridge.in/events-for-the-month/usa-edu-fair-2023/114" TargetMode="Externa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careerbridge.in/events-for-the-month/usa-edu-fair-2023/114" TargetMode="Externa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careerbridge.in" TargetMode="Externa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4986" y="312983"/>
            <a:ext cx="6894026" cy="1419316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443518" y="2241796"/>
            <a:ext cx="4256961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281"/>
              </a:lnSpc>
              <a:buNone/>
            </a:pPr>
            <a:r>
              <a:rPr lang="en-US" sz="3600" b="1" dirty="0">
                <a:solidFill>
                  <a:srgbClr val="5E208E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USA Edu Fair 2023</a:t>
            </a:r>
            <a:endParaRPr lang="en-US" sz="3600" b="1" dirty="0"/>
          </a:p>
        </p:txBody>
      </p:sp>
      <p:sp>
        <p:nvSpPr>
          <p:cNvPr id="7" name="Text 3"/>
          <p:cNvSpPr/>
          <p:nvPr/>
        </p:nvSpPr>
        <p:spPr>
          <a:xfrm>
            <a:off x="833199" y="3354092"/>
            <a:ext cx="7796451" cy="83296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Elevate your future with Career Bridge Group at </a:t>
            </a:r>
            <a:r>
              <a:rPr lang="en-US" sz="2624" b="1" dirty="0" smtClean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CSU – Cleveland State University!</a:t>
            </a:r>
            <a:endParaRPr lang="en-US" sz="2624" dirty="0"/>
          </a:p>
        </p:txBody>
      </p:sp>
      <p:sp>
        <p:nvSpPr>
          <p:cNvPr id="8" name="Text 4"/>
          <p:cNvSpPr/>
          <p:nvPr/>
        </p:nvSpPr>
        <p:spPr>
          <a:xfrm>
            <a:off x="833199" y="4824427"/>
            <a:ext cx="7796451" cy="105328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2000" b="1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Join us on Nov 25th for virtual excellence – #1 in National Research, Top-tier Engineering, High-Rank STEM, and more!</a:t>
            </a:r>
            <a:endParaRPr lang="en-US" sz="2000" b="1" dirty="0"/>
          </a:p>
        </p:txBody>
      </p:sp>
      <p:sp>
        <p:nvSpPr>
          <p:cNvPr id="9" name="Text 5"/>
          <p:cNvSpPr/>
          <p:nvPr/>
        </p:nvSpPr>
        <p:spPr>
          <a:xfrm>
            <a:off x="833199" y="6608060"/>
            <a:ext cx="831080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2000" b="1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Register here - </a:t>
            </a:r>
            <a:r>
              <a:rPr lang="en-US" sz="20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
</a:t>
            </a:r>
            <a:r>
              <a:rPr lang="en-US" sz="2000" u="sng" dirty="0">
                <a:solidFill>
                  <a:srgbClr val="38512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  <a:hlinkClick r:id="rId5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https://careerbridge.in/events-for-the-month/usa-edu-fair-2023/114</a:t>
            </a:r>
            <a:endParaRPr lang="en-US" sz="20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9599" y="367844"/>
            <a:ext cx="6948234" cy="1430475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319598" y="2647830"/>
            <a:ext cx="7477601" cy="83296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800" b="1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About USA Edu Fair 2023 sponsored by Career Bridge Group</a:t>
            </a:r>
            <a:endParaRPr lang="en-US" sz="2800" b="1" dirty="0"/>
          </a:p>
        </p:txBody>
      </p:sp>
      <p:sp>
        <p:nvSpPr>
          <p:cNvPr id="7" name="Text 3"/>
          <p:cNvSpPr/>
          <p:nvPr/>
        </p:nvSpPr>
        <p:spPr>
          <a:xfrm>
            <a:off x="6319598" y="4334232"/>
            <a:ext cx="7838362" cy="199709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b="1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Discover the world of opportunities that await you at the USA Edu Fair 2023! </a:t>
            </a:r>
            <a:endParaRPr lang="en-US" sz="1750" b="1" dirty="0" smtClean="0">
              <a:solidFill>
                <a:srgbClr val="3A3630"/>
              </a:solidFill>
              <a:latin typeface="Source Sans Pro" pitchFamily="34" charset="0"/>
              <a:ea typeface="Source Sans Pro" pitchFamily="34" charset="-122"/>
              <a:cs typeface="Source Sans Pro" pitchFamily="34" charset="-120"/>
            </a:endParaRPr>
          </a:p>
          <a:p>
            <a:pPr marL="0" indent="0">
              <a:lnSpc>
                <a:spcPts val="2799"/>
              </a:lnSpc>
              <a:buNone/>
            </a:pPr>
            <a:endParaRPr lang="en-US" sz="1750" b="1" dirty="0">
              <a:solidFill>
                <a:srgbClr val="3A3630"/>
              </a:solidFill>
              <a:latin typeface="Source Sans Pro" pitchFamily="34" charset="0"/>
              <a:ea typeface="Source Sans Pro" pitchFamily="34" charset="-122"/>
              <a:cs typeface="Source Sans Pro" pitchFamily="34" charset="-120"/>
            </a:endParaRPr>
          </a:p>
          <a:p>
            <a:pPr marL="0" indent="0">
              <a:lnSpc>
                <a:spcPts val="2799"/>
              </a:lnSpc>
              <a:buNone/>
            </a:pPr>
            <a:r>
              <a:rPr lang="en-US" sz="1750" b="1" dirty="0" smtClean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Gain </a:t>
            </a:r>
            <a:r>
              <a:rPr lang="en-US" sz="1750" b="1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insights into top universities, scholarships, and study abroad programs.</a:t>
            </a:r>
            <a:endParaRPr lang="en-US" sz="1750" b="1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6767" y="531495"/>
            <a:ext cx="6301672" cy="1297306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295970" y="2600562"/>
            <a:ext cx="4552057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281"/>
              </a:lnSpc>
              <a:buNone/>
            </a:pPr>
            <a:r>
              <a:rPr lang="en-US" sz="3200" b="1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Event Date and Venue</a:t>
            </a:r>
            <a:endParaRPr lang="en-US" sz="3200" b="1" dirty="0"/>
          </a:p>
        </p:txBody>
      </p:sp>
      <p:sp>
        <p:nvSpPr>
          <p:cNvPr id="7" name="Text 3"/>
          <p:cNvSpPr/>
          <p:nvPr/>
        </p:nvSpPr>
        <p:spPr>
          <a:xfrm>
            <a:off x="833199" y="3596402"/>
            <a:ext cx="7884081" cy="129563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b="1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Save the date! The USA Edu Fair 2023 will be held on November 25th. Join us virtually from anywhere in the world to explore your academic options.</a:t>
            </a:r>
            <a:endParaRPr lang="en-US" sz="1750" b="1" dirty="0"/>
          </a:p>
        </p:txBody>
      </p:sp>
      <p:sp>
        <p:nvSpPr>
          <p:cNvPr id="8" name="Text 4"/>
          <p:cNvSpPr/>
          <p:nvPr/>
        </p:nvSpPr>
        <p:spPr>
          <a:xfrm>
            <a:off x="833199" y="5267920"/>
            <a:ext cx="747760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b="1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Register here - </a:t>
            </a:r>
            <a:r>
              <a:rPr lang="en-US" sz="17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
</a:t>
            </a:r>
            <a:r>
              <a:rPr lang="en-US" sz="1750" u="sng" dirty="0">
                <a:solidFill>
                  <a:srgbClr val="38512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  <a:hlinkClick r:id="rId5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https://careerbridge.in/events-for-the-month/usa-edu-fair-2023/114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800" y="369723"/>
            <a:ext cx="7010398" cy="144321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838450" y="2554767"/>
            <a:ext cx="3467101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281"/>
              </a:lnSpc>
              <a:buNone/>
            </a:pPr>
            <a:r>
              <a:rPr lang="en-US" sz="2800" b="1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Registration Details</a:t>
            </a:r>
            <a:endParaRPr lang="en-US" sz="2800" b="1" dirty="0"/>
          </a:p>
        </p:txBody>
      </p:sp>
      <p:sp>
        <p:nvSpPr>
          <p:cNvPr id="7" name="Text 3"/>
          <p:cNvSpPr/>
          <p:nvPr/>
        </p:nvSpPr>
        <p:spPr>
          <a:xfrm>
            <a:off x="833198" y="3713082"/>
            <a:ext cx="74776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b="1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Secure your spot at the USA Edu Fair 2023 by registering online. Don't miss out on the chance to connect with renowned universities and access valuable resources.</a:t>
            </a:r>
            <a:endParaRPr lang="en-US" sz="1750" b="1" dirty="0"/>
          </a:p>
        </p:txBody>
      </p:sp>
      <p:sp>
        <p:nvSpPr>
          <p:cNvPr id="8" name="Text 4"/>
          <p:cNvSpPr/>
          <p:nvPr/>
        </p:nvSpPr>
        <p:spPr>
          <a:xfrm>
            <a:off x="833199" y="5445681"/>
            <a:ext cx="747760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b="1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Register here - </a:t>
            </a:r>
            <a:r>
              <a:rPr lang="en-US" sz="17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
</a:t>
            </a:r>
            <a:r>
              <a:rPr lang="en-US" sz="1750" u="sng" dirty="0">
                <a:solidFill>
                  <a:srgbClr val="38512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  <a:hlinkClick r:id="rId5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https://careerbridge.in/events-for-the-month/usa-edu-fair-2023/114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060519" y="2042160"/>
            <a:ext cx="7477601" cy="111085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4374"/>
              </a:lnSpc>
              <a:buNone/>
            </a:pPr>
            <a:r>
              <a:rPr lang="en-US" sz="3499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Introduction to Career Bridge Group</a:t>
            </a:r>
            <a:endParaRPr lang="en-US" sz="3499" dirty="0"/>
          </a:p>
        </p:txBody>
      </p:sp>
      <p:sp>
        <p:nvSpPr>
          <p:cNvPr id="6" name="Shape 3"/>
          <p:cNvSpPr/>
          <p:nvPr/>
        </p:nvSpPr>
        <p:spPr>
          <a:xfrm>
            <a:off x="6060519" y="3173849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F6E9D5"/>
          </a:solidFill>
          <a:ln/>
        </p:spPr>
      </p:sp>
      <p:sp>
        <p:nvSpPr>
          <p:cNvPr id="7" name="Text 4"/>
          <p:cNvSpPr/>
          <p:nvPr/>
        </p:nvSpPr>
        <p:spPr>
          <a:xfrm>
            <a:off x="6249472" y="3215521"/>
            <a:ext cx="12192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1</a:t>
            </a:r>
            <a:endParaRPr lang="en-US" sz="2624" dirty="0"/>
          </a:p>
        </p:txBody>
      </p:sp>
      <p:sp>
        <p:nvSpPr>
          <p:cNvPr id="8" name="Text 5"/>
          <p:cNvSpPr/>
          <p:nvPr/>
        </p:nvSpPr>
        <p:spPr>
          <a:xfrm>
            <a:off x="6782633" y="3281601"/>
            <a:ext cx="6755487" cy="28432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39"/>
              </a:lnSpc>
              <a:buNone/>
            </a:pPr>
            <a:r>
              <a:rPr lang="en-US" sz="1600" b="1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 Trusted Guide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6782633" y="3765828"/>
            <a:ext cx="6755487" cy="56864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239"/>
              </a:lnSpc>
              <a:buNone/>
            </a:pPr>
            <a:r>
              <a:rPr lang="en-US" sz="16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Career Bridge Group is dedicated to helping students navigate the path to success through personalized guidance and support.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6060519" y="4698802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F6E9D5"/>
          </a:solidFill>
          <a:ln/>
        </p:spPr>
      </p:sp>
      <p:sp>
        <p:nvSpPr>
          <p:cNvPr id="11" name="Text 8"/>
          <p:cNvSpPr/>
          <p:nvPr/>
        </p:nvSpPr>
        <p:spPr>
          <a:xfrm>
            <a:off x="6222802" y="4740474"/>
            <a:ext cx="17526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2</a:t>
            </a:r>
            <a:endParaRPr lang="en-US" sz="2624" dirty="0"/>
          </a:p>
        </p:txBody>
      </p:sp>
      <p:sp>
        <p:nvSpPr>
          <p:cNvPr id="12" name="Text 9"/>
          <p:cNvSpPr/>
          <p:nvPr/>
        </p:nvSpPr>
        <p:spPr>
          <a:xfrm>
            <a:off x="6782633" y="4806553"/>
            <a:ext cx="6755487" cy="28432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39"/>
              </a:lnSpc>
              <a:buNone/>
            </a:pPr>
            <a:r>
              <a:rPr lang="en-US" sz="1600" b="1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Comprehensive Solutions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6782633" y="5290781"/>
            <a:ext cx="6755487" cy="56864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239"/>
              </a:lnSpc>
              <a:buNone/>
            </a:pPr>
            <a:r>
              <a:rPr lang="en-US" sz="16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With our range of services, we provide students with a holistic approach to achieve their academic and career goals.</a:t>
            </a:r>
            <a:endParaRPr lang="en-US" sz="1600" dirty="0"/>
          </a:p>
        </p:txBody>
      </p:sp>
      <p:sp>
        <p:nvSpPr>
          <p:cNvPr id="14" name="Shape 11"/>
          <p:cNvSpPr/>
          <p:nvPr/>
        </p:nvSpPr>
        <p:spPr>
          <a:xfrm>
            <a:off x="6060519" y="6223754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F6E9D5"/>
          </a:solidFill>
          <a:ln/>
        </p:spPr>
      </p:sp>
      <p:sp>
        <p:nvSpPr>
          <p:cNvPr id="15" name="Text 12"/>
          <p:cNvSpPr/>
          <p:nvPr/>
        </p:nvSpPr>
        <p:spPr>
          <a:xfrm>
            <a:off x="6218992" y="6265426"/>
            <a:ext cx="18288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3</a:t>
            </a:r>
            <a:endParaRPr lang="en-US" sz="2624" dirty="0"/>
          </a:p>
        </p:txBody>
      </p:sp>
      <p:sp>
        <p:nvSpPr>
          <p:cNvPr id="16" name="Text 13"/>
          <p:cNvSpPr/>
          <p:nvPr/>
        </p:nvSpPr>
        <p:spPr>
          <a:xfrm>
            <a:off x="6782633" y="6331506"/>
            <a:ext cx="6755487" cy="28432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39"/>
              </a:lnSpc>
              <a:buNone/>
            </a:pPr>
            <a:r>
              <a:rPr lang="en-US" sz="1600" b="1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Expert Guidance</a:t>
            </a:r>
            <a:endParaRPr lang="en-US" sz="1600" dirty="0"/>
          </a:p>
        </p:txBody>
      </p:sp>
      <p:sp>
        <p:nvSpPr>
          <p:cNvPr id="17" name="Text 14"/>
          <p:cNvSpPr/>
          <p:nvPr/>
        </p:nvSpPr>
        <p:spPr>
          <a:xfrm>
            <a:off x="6782633" y="6815733"/>
            <a:ext cx="6755487" cy="56864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239"/>
              </a:lnSpc>
              <a:buNone/>
            </a:pPr>
            <a:r>
              <a:rPr lang="en-US" sz="16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Our experienced counselors and advisors are committed to helping students make informed decisions for a brighter future.</a:t>
            </a:r>
            <a:endParaRPr lang="en-US" sz="1600" dirty="0"/>
          </a:p>
        </p:txBody>
      </p:sp>
      <p:pic>
        <p:nvPicPr>
          <p:cNvPr id="1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1872" y="229055"/>
            <a:ext cx="7010398" cy="144321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0012" y="442525"/>
            <a:ext cx="6556144" cy="1349694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490794" y="2203964"/>
            <a:ext cx="6094571" cy="5554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374"/>
              </a:lnSpc>
              <a:buNone/>
            </a:pPr>
            <a:r>
              <a:rPr lang="en-US" sz="36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Achievements and Rankings</a:t>
            </a:r>
            <a:endParaRPr lang="en-US" sz="3600" dirty="0"/>
          </a:p>
        </p:txBody>
      </p:sp>
      <p:sp>
        <p:nvSpPr>
          <p:cNvPr id="6" name="Shape 3"/>
          <p:cNvSpPr/>
          <p:nvPr/>
        </p:nvSpPr>
        <p:spPr>
          <a:xfrm>
            <a:off x="591695" y="3332558"/>
            <a:ext cx="6300793" cy="2311717"/>
          </a:xfrm>
          <a:prstGeom prst="roundRect">
            <a:avLst>
              <a:gd name="adj" fmla="val 3742"/>
            </a:avLst>
          </a:prstGeom>
          <a:solidFill>
            <a:srgbClr val="F6E9D5"/>
          </a:solidFill>
          <a:ln/>
        </p:spPr>
      </p:sp>
      <p:sp>
        <p:nvSpPr>
          <p:cNvPr id="7" name="Text 4"/>
          <p:cNvSpPr/>
          <p:nvPr/>
        </p:nvSpPr>
        <p:spPr>
          <a:xfrm>
            <a:off x="813866" y="3554729"/>
            <a:ext cx="5724214" cy="36893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39"/>
              </a:lnSpc>
              <a:buNone/>
            </a:pPr>
            <a:r>
              <a:rPr lang="en-US" b="1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#1 in National Research</a:t>
            </a:r>
            <a:endParaRPr lang="en-US" dirty="0"/>
          </a:p>
        </p:txBody>
      </p:sp>
      <p:sp>
        <p:nvSpPr>
          <p:cNvPr id="8" name="Text 5"/>
          <p:cNvSpPr/>
          <p:nvPr/>
        </p:nvSpPr>
        <p:spPr>
          <a:xfrm>
            <a:off x="813866" y="4038956"/>
            <a:ext cx="5724218" cy="110680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239"/>
              </a:lnSpc>
              <a:buNone/>
            </a:pPr>
            <a:r>
              <a:rPr lang="en-US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Be part of a university that is at the forefront of groundbreaking research, pushing boundaries and creating real-world impact.</a:t>
            </a:r>
            <a:endParaRPr lang="en-US" dirty="0"/>
          </a:p>
        </p:txBody>
      </p:sp>
      <p:sp>
        <p:nvSpPr>
          <p:cNvPr id="9" name="Shape 6"/>
          <p:cNvSpPr/>
          <p:nvPr/>
        </p:nvSpPr>
        <p:spPr>
          <a:xfrm>
            <a:off x="7426284" y="3319819"/>
            <a:ext cx="6300793" cy="2311717"/>
          </a:xfrm>
          <a:prstGeom prst="roundRect">
            <a:avLst>
              <a:gd name="adj" fmla="val 3742"/>
            </a:avLst>
          </a:prstGeom>
          <a:solidFill>
            <a:srgbClr val="F6E9D5"/>
          </a:solidFill>
          <a:ln/>
        </p:spPr>
      </p:sp>
      <p:sp>
        <p:nvSpPr>
          <p:cNvPr id="10" name="Text 7"/>
          <p:cNvSpPr/>
          <p:nvPr/>
        </p:nvSpPr>
        <p:spPr>
          <a:xfrm>
            <a:off x="7648456" y="3541990"/>
            <a:ext cx="5724214" cy="36893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39"/>
              </a:lnSpc>
              <a:buNone/>
            </a:pPr>
            <a:r>
              <a:rPr lang="en-US" b="1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Top-tier Engineering</a:t>
            </a:r>
            <a:endParaRPr lang="en-US" dirty="0"/>
          </a:p>
        </p:txBody>
      </p:sp>
      <p:sp>
        <p:nvSpPr>
          <p:cNvPr id="11" name="Text 8"/>
          <p:cNvSpPr/>
          <p:nvPr/>
        </p:nvSpPr>
        <p:spPr>
          <a:xfrm>
            <a:off x="7648456" y="4026218"/>
            <a:ext cx="5724220" cy="73787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239"/>
              </a:lnSpc>
              <a:buNone/>
            </a:pPr>
            <a:r>
              <a:rPr lang="en-US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Experience world-class engineering education, supported by state-of-the-art facilities and renowned faculty.</a:t>
            </a:r>
            <a:endParaRPr lang="en-US" dirty="0"/>
          </a:p>
        </p:txBody>
      </p:sp>
      <p:sp>
        <p:nvSpPr>
          <p:cNvPr id="12" name="Shape 9"/>
          <p:cNvSpPr/>
          <p:nvPr/>
        </p:nvSpPr>
        <p:spPr>
          <a:xfrm>
            <a:off x="591695" y="5336261"/>
            <a:ext cx="6300793" cy="2311717"/>
          </a:xfrm>
          <a:prstGeom prst="roundRect">
            <a:avLst>
              <a:gd name="adj" fmla="val 3742"/>
            </a:avLst>
          </a:prstGeom>
          <a:solidFill>
            <a:srgbClr val="F6E9D5"/>
          </a:solidFill>
          <a:ln/>
        </p:spPr>
      </p:sp>
      <p:sp>
        <p:nvSpPr>
          <p:cNvPr id="13" name="Text 10"/>
          <p:cNvSpPr/>
          <p:nvPr/>
        </p:nvSpPr>
        <p:spPr>
          <a:xfrm>
            <a:off x="813866" y="5558432"/>
            <a:ext cx="5724214" cy="36893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39"/>
              </a:lnSpc>
              <a:buNone/>
            </a:pPr>
            <a:r>
              <a:rPr lang="en-US" b="1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High-Rank STEM</a:t>
            </a:r>
            <a:endParaRPr lang="en-US" dirty="0"/>
          </a:p>
        </p:txBody>
      </p:sp>
      <p:sp>
        <p:nvSpPr>
          <p:cNvPr id="14" name="Text 11"/>
          <p:cNvSpPr/>
          <p:nvPr/>
        </p:nvSpPr>
        <p:spPr>
          <a:xfrm>
            <a:off x="813866" y="6042658"/>
            <a:ext cx="5724218" cy="110680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239"/>
              </a:lnSpc>
              <a:buNone/>
            </a:pPr>
            <a:r>
              <a:rPr lang="en-US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Immerse yourself in cutting-edge science, technology, engineering, and mathematics programs to meet the demands of future industries.</a:t>
            </a:r>
            <a:endParaRPr lang="en-US" dirty="0"/>
          </a:p>
        </p:txBody>
      </p:sp>
      <p:sp>
        <p:nvSpPr>
          <p:cNvPr id="15" name="Shape 12"/>
          <p:cNvSpPr/>
          <p:nvPr/>
        </p:nvSpPr>
        <p:spPr>
          <a:xfrm>
            <a:off x="7426284" y="5323522"/>
            <a:ext cx="6300793" cy="2311717"/>
          </a:xfrm>
          <a:prstGeom prst="roundRect">
            <a:avLst>
              <a:gd name="adj" fmla="val 3742"/>
            </a:avLst>
          </a:prstGeom>
          <a:solidFill>
            <a:srgbClr val="F6E9D5"/>
          </a:solidFill>
          <a:ln/>
        </p:spPr>
      </p:sp>
      <p:sp>
        <p:nvSpPr>
          <p:cNvPr id="16" name="Text 13"/>
          <p:cNvSpPr/>
          <p:nvPr/>
        </p:nvSpPr>
        <p:spPr>
          <a:xfrm>
            <a:off x="7648456" y="5545693"/>
            <a:ext cx="5724214" cy="36893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39"/>
              </a:lnSpc>
              <a:buNone/>
            </a:pPr>
            <a:r>
              <a:rPr lang="en-US" b="1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And More!</a:t>
            </a:r>
            <a:endParaRPr lang="en-US" dirty="0"/>
          </a:p>
        </p:txBody>
      </p:sp>
      <p:sp>
        <p:nvSpPr>
          <p:cNvPr id="17" name="Text 14"/>
          <p:cNvSpPr/>
          <p:nvPr/>
        </p:nvSpPr>
        <p:spPr>
          <a:xfrm>
            <a:off x="7648456" y="6029919"/>
            <a:ext cx="5724218" cy="110680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239"/>
              </a:lnSpc>
              <a:buNone/>
            </a:pPr>
            <a:r>
              <a:rPr lang="en-US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Explore additional rankings and accomplishments that position our institution as a leader in various fields of study.</a:t>
            </a:r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8120" y="278471"/>
            <a:ext cx="6614042" cy="1361614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5376683" y="2161341"/>
            <a:ext cx="341376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281"/>
              </a:lnSpc>
              <a:buNone/>
            </a:pPr>
            <a:r>
              <a:rPr lang="en-US" sz="28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Highlighted Programs</a:t>
            </a:r>
            <a:endParaRPr lang="en-US" sz="28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9184" y="3191712"/>
            <a:ext cx="3088958" cy="190904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099184" y="5378414"/>
            <a:ext cx="272034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Academic Excellence</a:t>
            </a:r>
            <a:endParaRPr lang="en-US" sz="2400" dirty="0"/>
          </a:p>
        </p:txBody>
      </p:sp>
      <p:sp>
        <p:nvSpPr>
          <p:cNvPr id="8" name="Text 4"/>
          <p:cNvSpPr/>
          <p:nvPr/>
        </p:nvSpPr>
        <p:spPr>
          <a:xfrm>
            <a:off x="1099184" y="5947771"/>
            <a:ext cx="3088958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Discover a wide range of undergraduate and graduate programs designed to meet your academic interests and career aspirations.</a:t>
            </a:r>
            <a:endParaRPr lang="en-US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5783" y="3099078"/>
            <a:ext cx="3088958" cy="1909048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5795783" y="5285780"/>
            <a:ext cx="257556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Diverse Community</a:t>
            </a:r>
            <a:endParaRPr lang="en-US" sz="2400" dirty="0"/>
          </a:p>
        </p:txBody>
      </p:sp>
      <p:sp>
        <p:nvSpPr>
          <p:cNvPr id="11" name="Text 6"/>
          <p:cNvSpPr/>
          <p:nvPr/>
        </p:nvSpPr>
        <p:spPr>
          <a:xfrm>
            <a:off x="5795783" y="5855137"/>
            <a:ext cx="3088958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Immerse yourself in a vibrant and inclusive campus environment that celebrates diversity and fosters collaboration.</a:t>
            </a:r>
            <a:endParaRPr lang="en-US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92382" y="3089196"/>
            <a:ext cx="3089077" cy="1909167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0492382" y="5276017"/>
            <a:ext cx="3089077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Research Opportunities</a:t>
            </a:r>
            <a:endParaRPr lang="en-US" sz="2400" dirty="0"/>
          </a:p>
        </p:txBody>
      </p:sp>
      <p:sp>
        <p:nvSpPr>
          <p:cNvPr id="14" name="Text 8"/>
          <p:cNvSpPr/>
          <p:nvPr/>
        </p:nvSpPr>
        <p:spPr>
          <a:xfrm>
            <a:off x="10492382" y="6192560"/>
            <a:ext cx="3089077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Engage in groundbreaking research projects alongside renowned faculty, gaining hands-on experience and making a difference.</a:t>
            </a:r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2676" y="183120"/>
            <a:ext cx="6751328" cy="1389934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682676" y="1957389"/>
            <a:ext cx="7229832" cy="4600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247"/>
              </a:lnSpc>
              <a:buNone/>
            </a:pPr>
            <a:r>
              <a:rPr lang="en-US" sz="32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Benefits of Joining Career Bridge Group</a:t>
            </a:r>
            <a:endParaRPr lang="en-US" sz="3200" dirty="0"/>
          </a:p>
        </p:txBody>
      </p:sp>
      <p:sp>
        <p:nvSpPr>
          <p:cNvPr id="7" name="Shape 3"/>
          <p:cNvSpPr/>
          <p:nvPr/>
        </p:nvSpPr>
        <p:spPr>
          <a:xfrm>
            <a:off x="6311146" y="3003233"/>
            <a:ext cx="494824" cy="494824"/>
          </a:xfrm>
          <a:prstGeom prst="roundRect">
            <a:avLst>
              <a:gd name="adj" fmla="val 13336"/>
            </a:avLst>
          </a:prstGeom>
          <a:solidFill>
            <a:srgbClr val="F6E9D5"/>
          </a:solidFill>
          <a:ln/>
        </p:spPr>
      </p:sp>
      <p:sp>
        <p:nvSpPr>
          <p:cNvPr id="8" name="Text 4"/>
          <p:cNvSpPr/>
          <p:nvPr/>
        </p:nvSpPr>
        <p:spPr>
          <a:xfrm>
            <a:off x="6497598" y="3044428"/>
            <a:ext cx="121920" cy="4123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47"/>
              </a:lnSpc>
              <a:buNone/>
            </a:pPr>
            <a:r>
              <a:rPr lang="en-US" sz="28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1</a:t>
            </a:r>
            <a:endParaRPr lang="en-US" sz="2800" dirty="0"/>
          </a:p>
        </p:txBody>
      </p:sp>
      <p:sp>
        <p:nvSpPr>
          <p:cNvPr id="9" name="Text 5"/>
          <p:cNvSpPr/>
          <p:nvPr/>
        </p:nvSpPr>
        <p:spPr>
          <a:xfrm>
            <a:off x="7025878" y="3078837"/>
            <a:ext cx="2766060" cy="34361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06"/>
              </a:lnSpc>
              <a:buNone/>
            </a:pPr>
            <a:r>
              <a:rPr lang="en-US" sz="2400" b="1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Personalized Support</a:t>
            </a:r>
            <a:endParaRPr lang="en-US" sz="2400" b="1" dirty="0"/>
          </a:p>
        </p:txBody>
      </p:sp>
      <p:sp>
        <p:nvSpPr>
          <p:cNvPr id="10" name="Text 6"/>
          <p:cNvSpPr/>
          <p:nvPr/>
        </p:nvSpPr>
        <p:spPr>
          <a:xfrm>
            <a:off x="7025878" y="3642360"/>
            <a:ext cx="7109222" cy="70365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71"/>
              </a:lnSpc>
              <a:buNone/>
            </a:pPr>
            <a:r>
              <a:rPr lang="en-US" sz="20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Receive individualized guidance and support throughout your educational journey, ensuring you achieve your goals.</a:t>
            </a:r>
            <a:endParaRPr lang="en-US" sz="2000" dirty="0"/>
          </a:p>
        </p:txBody>
      </p:sp>
      <p:sp>
        <p:nvSpPr>
          <p:cNvPr id="11" name="Shape 7"/>
          <p:cNvSpPr/>
          <p:nvPr/>
        </p:nvSpPr>
        <p:spPr>
          <a:xfrm>
            <a:off x="6311146" y="4737735"/>
            <a:ext cx="494824" cy="494824"/>
          </a:xfrm>
          <a:prstGeom prst="roundRect">
            <a:avLst>
              <a:gd name="adj" fmla="val 13336"/>
            </a:avLst>
          </a:prstGeom>
          <a:solidFill>
            <a:srgbClr val="F6E9D5"/>
          </a:solidFill>
          <a:ln/>
        </p:spPr>
      </p:sp>
      <p:sp>
        <p:nvSpPr>
          <p:cNvPr id="12" name="Text 8"/>
          <p:cNvSpPr/>
          <p:nvPr/>
        </p:nvSpPr>
        <p:spPr>
          <a:xfrm>
            <a:off x="6470928" y="4778931"/>
            <a:ext cx="175260" cy="4123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47"/>
              </a:lnSpc>
              <a:buNone/>
            </a:pPr>
            <a:r>
              <a:rPr lang="en-US" sz="28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2</a:t>
            </a:r>
            <a:endParaRPr lang="en-US" sz="2800" dirty="0"/>
          </a:p>
        </p:txBody>
      </p:sp>
      <p:sp>
        <p:nvSpPr>
          <p:cNvPr id="13" name="Text 9"/>
          <p:cNvSpPr/>
          <p:nvPr/>
        </p:nvSpPr>
        <p:spPr>
          <a:xfrm>
            <a:off x="7025878" y="4813340"/>
            <a:ext cx="3413760" cy="34361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06"/>
              </a:lnSpc>
              <a:buNone/>
            </a:pPr>
            <a:r>
              <a:rPr lang="en-US" sz="2400" b="1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Networking Opportunities</a:t>
            </a:r>
            <a:endParaRPr lang="en-US" sz="2400" b="1" dirty="0"/>
          </a:p>
        </p:txBody>
      </p:sp>
      <p:sp>
        <p:nvSpPr>
          <p:cNvPr id="14" name="Text 10"/>
          <p:cNvSpPr/>
          <p:nvPr/>
        </p:nvSpPr>
        <p:spPr>
          <a:xfrm>
            <a:off x="7025878" y="5376863"/>
            <a:ext cx="7109222" cy="70365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71"/>
              </a:lnSpc>
              <a:buNone/>
            </a:pPr>
            <a:r>
              <a:rPr lang="en-US" sz="20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Connect with industry professionals, alumni, and fellow students, creating valuable networks for future career endeavors.</a:t>
            </a:r>
            <a:endParaRPr lang="en-US" sz="2000" dirty="0"/>
          </a:p>
        </p:txBody>
      </p:sp>
      <p:sp>
        <p:nvSpPr>
          <p:cNvPr id="15" name="Shape 11"/>
          <p:cNvSpPr/>
          <p:nvPr/>
        </p:nvSpPr>
        <p:spPr>
          <a:xfrm>
            <a:off x="6311146" y="6472238"/>
            <a:ext cx="494824" cy="494824"/>
          </a:xfrm>
          <a:prstGeom prst="roundRect">
            <a:avLst>
              <a:gd name="adj" fmla="val 13336"/>
            </a:avLst>
          </a:prstGeom>
          <a:solidFill>
            <a:srgbClr val="F6E9D5"/>
          </a:solidFill>
          <a:ln/>
        </p:spPr>
      </p:sp>
      <p:sp>
        <p:nvSpPr>
          <p:cNvPr id="16" name="Text 12"/>
          <p:cNvSpPr/>
          <p:nvPr/>
        </p:nvSpPr>
        <p:spPr>
          <a:xfrm>
            <a:off x="6467118" y="6513433"/>
            <a:ext cx="182880" cy="4123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47"/>
              </a:lnSpc>
              <a:buNone/>
            </a:pPr>
            <a:r>
              <a:rPr lang="en-US" sz="28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3</a:t>
            </a:r>
            <a:endParaRPr lang="en-US" sz="2800" dirty="0"/>
          </a:p>
        </p:txBody>
      </p:sp>
      <p:sp>
        <p:nvSpPr>
          <p:cNvPr id="17" name="Text 13"/>
          <p:cNvSpPr/>
          <p:nvPr/>
        </p:nvSpPr>
        <p:spPr>
          <a:xfrm>
            <a:off x="7025878" y="6547842"/>
            <a:ext cx="3810000" cy="34361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06"/>
              </a:lnSpc>
              <a:buNone/>
            </a:pPr>
            <a:r>
              <a:rPr lang="en-US" sz="2400" b="1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Internship and Job Placement</a:t>
            </a:r>
            <a:endParaRPr lang="en-US" sz="2400" b="1" dirty="0"/>
          </a:p>
        </p:txBody>
      </p:sp>
      <p:sp>
        <p:nvSpPr>
          <p:cNvPr id="18" name="Text 14"/>
          <p:cNvSpPr/>
          <p:nvPr/>
        </p:nvSpPr>
        <p:spPr>
          <a:xfrm>
            <a:off x="7025878" y="7111365"/>
            <a:ext cx="7109222" cy="70365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71"/>
              </a:lnSpc>
              <a:buNone/>
            </a:pPr>
            <a:r>
              <a:rPr lang="en-US" sz="20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Access internship and job placement services that facilitate your transition from student to professional.</a:t>
            </a:r>
            <a:endParaRPr lang="en-US" sz="20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49913" y="0"/>
            <a:ext cx="5486400" cy="8229600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1619" y="476175"/>
            <a:ext cx="7513560" cy="1546794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510099" y="2584765"/>
            <a:ext cx="656082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281"/>
              </a:lnSpc>
              <a:buNone/>
            </a:pPr>
            <a:r>
              <a:rPr lang="en-US" sz="28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Closing Remarks and Contact Information</a:t>
            </a:r>
            <a:endParaRPr lang="en-US" sz="2800" dirty="0"/>
          </a:p>
        </p:txBody>
      </p:sp>
      <p:sp>
        <p:nvSpPr>
          <p:cNvPr id="7" name="Text 3"/>
          <p:cNvSpPr/>
          <p:nvPr/>
        </p:nvSpPr>
        <p:spPr>
          <a:xfrm>
            <a:off x="6008607" y="3581697"/>
            <a:ext cx="7806572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20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Thank you for considering </a:t>
            </a:r>
            <a:r>
              <a:rPr lang="en-US" sz="2000" b="1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Career Bridge Group</a:t>
            </a:r>
            <a:r>
              <a:rPr lang="en-US" sz="20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at CSU. For more information, visit our website or contact our admissions team to begin your journey to success.</a:t>
            </a:r>
            <a:endParaRPr lang="en-US" sz="2000" dirty="0"/>
          </a:p>
        </p:txBody>
      </p:sp>
      <p:sp>
        <p:nvSpPr>
          <p:cNvPr id="8" name="Text 4"/>
          <p:cNvSpPr/>
          <p:nvPr/>
        </p:nvSpPr>
        <p:spPr>
          <a:xfrm>
            <a:off x="6051708" y="5224392"/>
            <a:ext cx="8292942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2000" b="1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Website:</a:t>
            </a:r>
            <a:r>
              <a:rPr lang="en-US" sz="20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2000" u="sng" dirty="0">
                <a:solidFill>
                  <a:srgbClr val="38512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  <a:hlinkClick r:id="rId5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https://careerbridge.in</a:t>
            </a:r>
            <a:r>
              <a:rPr lang="en-US" sz="20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
</a:t>
            </a:r>
            <a:r>
              <a:rPr lang="en-US" sz="2000" b="1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Address:</a:t>
            </a:r>
            <a:r>
              <a:rPr lang="en-US" sz="20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Flat No 206, Riviera Apts, Behind Model House, Dwarakapuri Colony, Punjagutta, Hyderabad, Telangana 500082
</a:t>
            </a:r>
            <a:r>
              <a:rPr lang="en-US" sz="2000" b="1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Email:</a:t>
            </a:r>
            <a:r>
              <a:rPr lang="en-US" sz="20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2000" dirty="0">
                <a:solidFill>
                  <a:srgbClr val="38512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connect@cbgroup.in</a:t>
            </a:r>
            <a:r>
              <a:rPr lang="en-US" sz="20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
</a:t>
            </a:r>
            <a:r>
              <a:rPr lang="en-US" sz="2000" b="1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Phone:</a:t>
            </a:r>
            <a:r>
              <a:rPr lang="en-US" sz="20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+91 9948 66 22 55 and 040-48520250</a:t>
            </a:r>
            <a:endParaRPr lang="en-US" sz="20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490</Words>
  <Application>Microsoft Office PowerPoint</Application>
  <PresentationFormat>Custom</PresentationFormat>
  <Paragraphs>62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Lora</vt:lpstr>
      <vt:lpstr>Source Sans Pro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Admin</cp:lastModifiedBy>
  <cp:revision>13</cp:revision>
  <dcterms:created xsi:type="dcterms:W3CDTF">2023-11-21T11:25:03Z</dcterms:created>
  <dcterms:modified xsi:type="dcterms:W3CDTF">2023-11-21T11:40:06Z</dcterms:modified>
</cp:coreProperties>
</file>